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291" y="-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36AD-4CEF-4E56-A594-505701621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65EC6-3851-4CA5-B944-5BC58DA6D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2BFC1-6446-485B-BB88-7FF06591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14AD-C99D-4ECA-B88D-0C68D0A0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A589-04F6-4D2F-A0FB-659E02E8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C75A-B61C-4DAC-95EA-4CFEB494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6038A-2043-4C37-8D57-87BB1B58C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50CA-AD72-401D-91CB-AF66F76B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E90C-E746-47AD-9CA7-A67DA7D2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71560-220E-4B4A-AA1A-F05218EB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EA1CC-050C-4B7F-BE2E-72A0747F9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47D68-998F-4885-A5A4-689AF5268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2980-3B85-45F5-824C-F437ACF0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BEEA5-CF31-490A-9AE1-5C446DD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3499F-2C81-4656-8107-881B5A96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70B8-FB3A-48D6-BBE4-30FA1FE6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9C3F-6858-4ECC-8F33-8D54E1D54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602E6-E06E-4BF0-9889-B528204D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CE6A3-377E-4AFB-9D25-C4284A23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1A44-2187-4D74-8C84-D3A2C3AD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9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1979-4F61-40CF-A569-75B7B996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13D31-3E86-4E0A-960D-4E559EB57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222BE-D76F-40E2-9A39-C67CC260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4EE11-6B4E-4AB7-98CE-49350A90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1337D-56B5-433A-A64C-C61BFED2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8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7792-40A9-4BBF-B34A-12326611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2CB9-FBF6-49DA-B49E-02F5D5DDE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1B513-9AB4-49D7-88BE-F7A64F6F8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4F022-755B-4178-AEA6-0135C5A3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A3D50-949A-4307-AFE0-57DF575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9E580-6649-4155-982A-0282916C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7079-2487-4208-B898-D370B741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D9DBC-204A-4CDC-8661-468BD1B7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15E3F-DB34-4F46-A7E2-237A9F1CD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3D86F-92DA-42A8-A7BB-DF1C0216A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DE1F9-089F-463D-BC9E-A86B59508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3A54A-7507-465B-959C-ABA6BDDB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9C7FB-B456-4E36-BF3C-EE36B659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CF5DE-DCFA-4E73-9F34-D4D05F66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126D-67A4-4B71-9CE5-F3BEFF18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84738-125C-4BA2-B1C0-DB49DEB9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8BED0-C797-4ED7-B5A8-D7D49719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AA046-52FA-419F-B652-1D96BDDF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7CBC0-230C-4516-AA27-C31A7EB8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8E373-C77F-4D62-84A3-1A77B406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C8E8A-378E-4AEA-9459-C9D9A0CD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B2B8-465E-44E0-9128-9BF9B7C5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444B-4F33-49F0-8365-EB12E3CE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93F93-529D-4488-A35D-E9826D1ED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992EA-3F2F-46A2-AA8E-EE0DA502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94631-0D2F-42A8-A31D-DBE3E936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354E9-968D-40E4-87AA-0DAA2F33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36B5-E1FF-45C1-9FCB-F4896789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B4623-1A21-4ED7-9A5A-7DF62D20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8BA31-7FEA-4478-AD51-BE2C9C93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116A0-202E-444B-916B-7AB8FBC5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4C591-533A-41AB-8F6A-4D2ADA75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53102-F459-472C-A95D-945AC914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2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AEC52-A867-41AA-89B2-86218796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AC5FE-462F-4AC0-A2C4-73375A38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2E292-8EC1-4F52-8A92-55D6CAA85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BDD2-8ACC-4613-93A1-C1AC3CC55B5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9F4C0-B85A-4585-9853-454DFD520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34DA-511C-46CC-BF47-3F522C8CE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66A4-F5CA-41C6-AE34-A7A3936F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3BE003-9404-4DEE-9A28-967E9DEFCB9B}"/>
              </a:ext>
            </a:extLst>
          </p:cNvPr>
          <p:cNvSpPr txBox="1"/>
          <p:nvPr/>
        </p:nvSpPr>
        <p:spPr>
          <a:xfrm>
            <a:off x="1297172" y="1935126"/>
            <a:ext cx="9399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Gabriola" panose="04040605051002020D02" pitchFamily="82" charset="0"/>
              </a:rPr>
              <a:t>Analysis of Variance or test of ANOVA</a:t>
            </a:r>
          </a:p>
        </p:txBody>
      </p:sp>
    </p:spTree>
    <p:extLst>
      <p:ext uri="{BB962C8B-B14F-4D97-AF65-F5344CB8AC3E}">
        <p14:creationId xmlns:p14="http://schemas.microsoft.com/office/powerpoint/2010/main" val="113460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BA360-29F0-4EC1-9873-6C107070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4381"/>
            <a:ext cx="10421027" cy="66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1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E502C-E676-4E04-85BC-FDFE0779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70" y="128876"/>
            <a:ext cx="10594459" cy="67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7FF91-AC48-4683-8F23-1EF68FB93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29" y="107745"/>
            <a:ext cx="10366341" cy="66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1F3A6-1193-404F-A73E-16293F3D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2" y="740229"/>
            <a:ext cx="10439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DA1C7-741A-41E9-8F53-22984110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62" y="166780"/>
            <a:ext cx="8535338" cy="65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B515A-F3F0-4F43-871D-8FBF88EE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52" y="1230766"/>
            <a:ext cx="96869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BC379A-4F1D-44B8-8BCC-88D022BD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3" y="480902"/>
            <a:ext cx="96964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8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3026C-FC67-40F5-8A3A-37C285C6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455759"/>
            <a:ext cx="99631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B4ADF-3B2D-441B-BA67-D667770A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723900"/>
            <a:ext cx="94964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A1631-9A48-4623-9959-7BD9F2961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7" y="648587"/>
            <a:ext cx="96583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8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49F102-C472-4A11-B6F8-B25E95C6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45" y="515016"/>
            <a:ext cx="4238395" cy="526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2E725-D9D1-4598-840F-700C292A6200}"/>
                  </a:ext>
                </a:extLst>
              </p:cNvPr>
              <p:cNvSpPr txBox="1"/>
              <p:nvPr/>
            </p:nvSpPr>
            <p:spPr>
              <a:xfrm>
                <a:off x="630645" y="1424763"/>
                <a:ext cx="10618602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 test, used to compare two variances can also be used to compare three of more means. 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technique is called analysis of variance, or ANOVA.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is used to test claims involving three or more means.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there groups, the F test can only show whether a difference exists among the three means. It cannot reveal where the difference lies – that is,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F test indicates that there is a difference among the means, other statistical tests are used to find where the difference exists. 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most commonly used tests are the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Scheffé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test and Tukey test.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2E725-D9D1-4598-840F-700C292A6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5" y="1424763"/>
                <a:ext cx="10618602" cy="4093428"/>
              </a:xfrm>
              <a:prstGeom prst="rect">
                <a:avLst/>
              </a:prstGeom>
              <a:blipFill>
                <a:blip r:embed="rId3"/>
                <a:stretch>
                  <a:fillRect l="-574" t="-894" b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69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1B0238-3CBE-4FBD-BAB9-3CE32F3A5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9" y="576926"/>
            <a:ext cx="96393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1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A556D-F1BF-45BA-A4E2-D0D6D50E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03" y="394733"/>
            <a:ext cx="9572625" cy="102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D54E0-0E6C-4325-89E6-CE1F0AFE9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16" y="1381125"/>
            <a:ext cx="97821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184BEA-722E-417C-86E5-FDB2B9E5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314325"/>
            <a:ext cx="101441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23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B81ED-8E8A-4A6F-BE75-8BF47D2E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2" y="223910"/>
            <a:ext cx="10554760" cy="64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5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3DD2A-45F1-4FD8-B52E-61651FBD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17" y="201573"/>
            <a:ext cx="10540629" cy="66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1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F6FDE-5BFB-4ABC-8A8D-0F7C7918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52" y="143648"/>
            <a:ext cx="9977190" cy="6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ED871-5DDF-4D19-9A68-A2F5E346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45" y="357520"/>
            <a:ext cx="5581650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BC1E79-BE91-44CC-9258-428EDD9D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200150"/>
            <a:ext cx="94869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ED871-5DDF-4D19-9A68-A2F5E346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45" y="357520"/>
            <a:ext cx="5581650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203D2-A987-47E0-86F8-6C4627E26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99" y="1269705"/>
            <a:ext cx="96107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ED871-5DDF-4D19-9A68-A2F5E346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45" y="357520"/>
            <a:ext cx="5023485" cy="514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86B90-F837-46CA-AC87-C072DAB08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61" y="1081087"/>
            <a:ext cx="98488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ED871-5DDF-4D19-9A68-A2F5E346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45" y="357520"/>
            <a:ext cx="5023485" cy="514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C2826-485B-4E1A-AA14-A5CBE1914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41"/>
          <a:stretch/>
        </p:blipFill>
        <p:spPr>
          <a:xfrm>
            <a:off x="314989" y="1175894"/>
            <a:ext cx="10477500" cy="22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ED871-5DDF-4D19-9A68-A2F5E346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45" y="357520"/>
            <a:ext cx="5023485" cy="514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3CA72-B8EE-4FBD-BF08-F63DBB6B2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5" y="1057828"/>
            <a:ext cx="97059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ED871-5DDF-4D19-9A68-A2F5E346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45" y="357520"/>
            <a:ext cx="5023485" cy="514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C5BAB-F7E8-41A7-AA53-366C266C1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5" y="1366948"/>
            <a:ext cx="103727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EE9FF-139B-4B49-8A1C-CA72DC3A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66" y="39362"/>
            <a:ext cx="10482626" cy="67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134</Words>
  <Application>Microsoft Office PowerPoint</Application>
  <PresentationFormat>Widescreen</PresentationFormat>
  <Paragraphs>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Gabriola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Alaa</cp:lastModifiedBy>
  <cp:revision>17</cp:revision>
  <dcterms:created xsi:type="dcterms:W3CDTF">2017-12-24T18:04:55Z</dcterms:created>
  <dcterms:modified xsi:type="dcterms:W3CDTF">2017-12-26T08:16:30Z</dcterms:modified>
</cp:coreProperties>
</file>